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7" r:id="rId10"/>
    <p:sldId id="265" r:id="rId11"/>
    <p:sldId id="266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5PlRH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no-translate-detected_33070-2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564904"/>
            <a:ext cx="3989437" cy="3989437"/>
          </a:xfrm>
          <a:prstGeom prst="rect">
            <a:avLst/>
          </a:prstGeom>
        </p:spPr>
      </p:pic>
      <p:pic>
        <p:nvPicPr>
          <p:cNvPr id="1026" name="Picture 2" descr="C:\Users\samsung\Desktop\Катя работа\Король\пожарная юезлпасность\bonfir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4774" y="3212976"/>
            <a:ext cx="4359226" cy="31137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3608" y="548680"/>
            <a:ext cx="7308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Привет! Сегодня я расскажу вам, ребята, про правила пожарной безопасности и что нужно делать, если вы вдруг почувствовали запах дыма или вдруг начался пожар!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5PlRH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Физминутка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«Правила пожарной безопасности»</a:t>
            </a:r>
          </a:p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Произносим хором, где речь идёт о вас: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b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«Это я, это, я, это все мои друзья!»</a:t>
            </a:r>
          </a:p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Кто, почуяв запах гари,</a:t>
            </a:r>
          </a:p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Сообщает о пожаре?</a:t>
            </a:r>
          </a:p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Кто из вас, почуяв дым,</a:t>
            </a:r>
          </a:p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Голосит: «Пожар! Горим!»</a:t>
            </a:r>
          </a:p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2348880"/>
            <a:ext cx="4716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Кто из вас шалит с огнём</a:t>
            </a:r>
          </a:p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Утром, вечером и днём?</a:t>
            </a:r>
          </a:p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Кто, почуяв газ в квартире,</a:t>
            </a:r>
          </a:p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Позвонит по «04»?</a:t>
            </a:r>
          </a:p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Кто костры не поджигает</a:t>
            </a:r>
          </a:p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другим не разрешает?</a:t>
            </a:r>
          </a:p>
          <a:p>
            <a:endParaRPr lang="ru-RU" sz="2400" dirty="0"/>
          </a:p>
        </p:txBody>
      </p:sp>
      <p:pic>
        <p:nvPicPr>
          <p:cNvPr id="1028" name="Picture 4" descr="C:\Users\samsung\Desktop\Катя работа\Король\пожарная юезлпасность\construction-clipart-photo-u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581128"/>
            <a:ext cx="1512168" cy="2010988"/>
          </a:xfrm>
          <a:prstGeom prst="rect">
            <a:avLst/>
          </a:prstGeom>
          <a:noFill/>
        </p:spPr>
      </p:pic>
      <p:pic>
        <p:nvPicPr>
          <p:cNvPr id="10" name="Содержимое 9" descr="house_on_fire_PA_500_clr_2869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3675828"/>
            <a:ext cx="2520280" cy="3182172"/>
          </a:xfrm>
        </p:spPr>
      </p:pic>
      <p:pic>
        <p:nvPicPr>
          <p:cNvPr id="11" name="Рисунок 10" descr="firema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548680"/>
            <a:ext cx="2016224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5PlRH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0" y="0"/>
            <a:ext cx="9246180" cy="6934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928670"/>
            <a:ext cx="69294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Ребята, что </a:t>
            </a: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вы, </a:t>
            </a: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что же НУЖНО делать, если вы почувствовали запах дыма или же начался пожар и что НЕЛЬЗЯ делать?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5PlRH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depositphotos_19459851-stock-illustration-an-illustration-of-cartoon-firema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-857280"/>
            <a:ext cx="9144000" cy="8100392"/>
          </a:xfrm>
        </p:spPr>
      </p:pic>
      <p:sp>
        <p:nvSpPr>
          <p:cNvPr id="5" name="TextBox 4"/>
          <p:cNvSpPr txBox="1"/>
          <p:nvPr/>
        </p:nvSpPr>
        <p:spPr>
          <a:xfrm flipH="1">
            <a:off x="1115616" y="1484784"/>
            <a:ext cx="46085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Соблюдай правила пожарной безопасности!</a:t>
            </a:r>
          </a:p>
          <a:p>
            <a:pPr algn="ctr"/>
            <a:endParaRPr lang="ru-RU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5PlRH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1357cd09c101c2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18037" y="2852936"/>
            <a:ext cx="4525963" cy="4525963"/>
          </a:xfrm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Для начала скажите: а почему же может возникнуть пожар?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3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Верно, если забыли выключить электроприборы, если в квартире есть неисправная электропроводка, не затушенная сигарета,  также из-за детских шалостей со спичками и зажигалкой.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Рисунок 9" descr="dc9255da1ea0827d6cae4be86bd04de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19660">
            <a:off x="7064280" y="1492123"/>
            <a:ext cx="2077077" cy="2077077"/>
          </a:xfrm>
          <a:prstGeom prst="rect">
            <a:avLst/>
          </a:prstGeom>
        </p:spPr>
      </p:pic>
      <p:pic>
        <p:nvPicPr>
          <p:cNvPr id="11" name="Рисунок 10" descr="152300735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00306"/>
            <a:ext cx="4104755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5PlRH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Первое правило </a:t>
            </a:r>
            <a:r>
              <a:rPr lang="ru-RU" sz="2400" dirty="0" smtClean="0">
                <a:solidFill>
                  <a:srgbClr val="002060"/>
                </a:solidFill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</a:rPr>
              <a:t>не играй с огнем: спичками, зажигалками и свечами</a:t>
            </a:r>
            <a:r>
              <a:rPr lang="ru-RU" sz="2400" dirty="0" smtClean="0">
                <a:solidFill>
                  <a:srgbClr val="002060"/>
                </a:solidFill>
              </a:rPr>
              <a:t>!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Это очень опасно.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 descr="vectorstock_21492528.pn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tretch>
            <a:fillRect/>
          </a:stretch>
        </p:blipFill>
        <p:spPr>
          <a:xfrm>
            <a:off x="7092280" y="980728"/>
            <a:ext cx="1368152" cy="1368152"/>
          </a:xfrm>
          <a:prstGeom prst="rect">
            <a:avLst/>
          </a:prstGeom>
        </p:spPr>
      </p:pic>
      <p:pic>
        <p:nvPicPr>
          <p:cNvPr id="9" name="Рисунок 8" descr="500_F_27180627_QCAgoImCVVCHnL8OoZghzSWFChsCrNd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79825">
            <a:off x="307252" y="762845"/>
            <a:ext cx="2250184" cy="1813648"/>
          </a:xfrm>
          <a:prstGeom prst="rect">
            <a:avLst/>
          </a:prstGeom>
        </p:spPr>
      </p:pic>
      <p:pic>
        <p:nvPicPr>
          <p:cNvPr id="11" name="Рисунок 10" descr="depositphotos_10277879-stock-illustration-girl-with-lighted-matc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820914"/>
            <a:ext cx="1728192" cy="22550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14096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Второе правило </a:t>
            </a:r>
            <a:r>
              <a:rPr lang="ru-RU" sz="2400" dirty="0" smtClean="0">
                <a:solidFill>
                  <a:srgbClr val="002060"/>
                </a:solidFill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</a:rPr>
              <a:t>не играй с розетками!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Тебя может ударить током.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 descr="depositphotos_10032341-stock-illustration-child-illustrat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3671646"/>
            <a:ext cx="4248472" cy="318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5PlRH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Третье правило </a:t>
            </a:r>
            <a:r>
              <a:rPr lang="ru-RU" sz="2400" dirty="0" smtClean="0"/>
              <a:t>– </a:t>
            </a:r>
            <a:r>
              <a:rPr lang="ru-RU" sz="2400" b="1" dirty="0" smtClean="0">
                <a:solidFill>
                  <a:srgbClr val="002060"/>
                </a:solidFill>
              </a:rPr>
              <a:t>пользуйся электроприборами только под присмотром взрослых; не трогай электроприборы и провода мокрыми руками; уходя из дома, гаси свет и выключай все электроприборы!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kiKnMA9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2520280" cy="1959646"/>
          </a:xfrm>
          <a:prstGeom prst="rect">
            <a:avLst/>
          </a:prstGeom>
        </p:spPr>
      </p:pic>
      <p:pic>
        <p:nvPicPr>
          <p:cNvPr id="10" name="Рисунок 9" descr="oven-fire-scaring-woman-h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4757">
            <a:off x="6362580" y="1547171"/>
            <a:ext cx="1893274" cy="18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22108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Не играй с газовой плитой, не включай ее без надобности и не оставляй электроприборы  включенными без присмотра.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9887d22b20db94ad2c5fca053e623dc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484784"/>
            <a:ext cx="252028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5PlRH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Ребята, а что надо делать, если возник 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пожар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9269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Если дома есть взрослые, надо скорее бежать к ним за помощью!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 если дома никого нет?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127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Правильно, надо вызывать бригаду 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пожарных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А вы знаете, по какому номеру нужно звонить пожарным?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Содержимое 7" descr="Pravila_pozharnoy_bezopasnosti_29_24132649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5148064" y="2348880"/>
            <a:ext cx="3779912" cy="3779912"/>
          </a:xfrm>
        </p:spPr>
      </p:pic>
      <p:sp>
        <p:nvSpPr>
          <p:cNvPr id="9" name="TextBox 8"/>
          <p:cNvSpPr txBox="1"/>
          <p:nvPr/>
        </p:nvSpPr>
        <p:spPr>
          <a:xfrm>
            <a:off x="0" y="2348880"/>
            <a:ext cx="5148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Запомните этот номер. Говорить по телефону нужно чётко, ясно указать свой </a:t>
            </a:r>
            <a:r>
              <a:rPr lang="ru-RU" sz="20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адрес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улицу, номер дома и квартиры, этаж. А вы знаете свой адрес?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Рисунок 10" descr="istockphoto-494351850-612x6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645024"/>
            <a:ext cx="2707575" cy="2561578"/>
          </a:xfrm>
          <a:prstGeom prst="rect">
            <a:avLst/>
          </a:prstGeom>
        </p:spPr>
      </p:pic>
      <p:pic>
        <p:nvPicPr>
          <p:cNvPr id="10" name="Рисунок 9" descr="1496647352_2746-pozharnyy-lezet-po-lestnic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293096"/>
            <a:ext cx="2186100" cy="2325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5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5PlRH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Правила поведения при пожаре:</a:t>
            </a:r>
            <a:endParaRPr lang="ru-RU" sz="2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1. Вызови пожарных по номеру </a:t>
            </a:r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</a:rPr>
              <a:t>01.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2. Немедленно уходи из квартиры, плотно закрой за собой дверь и беги на улицу.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2924944"/>
            <a:ext cx="583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3.  Обратись к соседям, позови на помощь.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3284984"/>
            <a:ext cx="55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4. Когда приедут пожарные, не бойся их и слушайся.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Содержимое 10" descr="4a929b6398c07fedf1cc17a61063b1c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33938">
            <a:off x="5199986" y="533789"/>
            <a:ext cx="2767744" cy="2150324"/>
          </a:xfrm>
        </p:spPr>
      </p:pic>
      <p:pic>
        <p:nvPicPr>
          <p:cNvPr id="14" name="Рисунок 13" descr="c5d91f7751b4526b0efb857f569899d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708920"/>
            <a:ext cx="2146558" cy="3920654"/>
          </a:xfrm>
          <a:prstGeom prst="rect">
            <a:avLst/>
          </a:prstGeom>
        </p:spPr>
      </p:pic>
      <p:pic>
        <p:nvPicPr>
          <p:cNvPr id="18" name="Содержимое 10" descr="1691597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434135"/>
            <a:ext cx="4279831" cy="3423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5PlRH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Что </a:t>
            </a:r>
            <a:r>
              <a:rPr lang="ru-RU" sz="2400" b="1" dirty="0" smtClean="0">
                <a:solidFill>
                  <a:srgbClr val="C00000"/>
                </a:solidFill>
              </a:rPr>
              <a:t>НЕ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нужно делать при пожаре: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466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ru-RU" sz="2000" b="1" smtClean="0">
                <a:solidFill>
                  <a:srgbClr val="002060"/>
                </a:solidFill>
              </a:rPr>
              <a:t>Никогда не распахивайте настежь окна и двери в квартиру, где возник пожар, от этого огонь станет только сильнее.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2880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</a:rPr>
              <a:t>Самое главное, не паникуйте, не бегайте зря по квартире и не пытайтесь сами потушить огонь. 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8072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</a:rPr>
              <a:t>Не тушите водой включённые в сеть электроприборы, вас может ударить током! Вилки электроприборов нужно сначала вынуть из сети.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649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</a:rPr>
              <a:t>Нельзя пользоваться лифтом.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768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</a:rPr>
              <a:t>Нельзя прятаться в шкафу и под кроватью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" name="Рисунок 15" descr="9887d22b20db94ad2c5fca053e623d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85134">
            <a:off x="590176" y="2975568"/>
            <a:ext cx="3705088" cy="3705088"/>
          </a:xfrm>
          <a:prstGeom prst="rect">
            <a:avLst/>
          </a:prstGeom>
        </p:spPr>
      </p:pic>
      <p:pic>
        <p:nvPicPr>
          <p:cNvPr id="17" name="Рисунок 16" descr="Luchiki-26.09.2018-fire-chas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852936"/>
            <a:ext cx="3672408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5PlRH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Речевое упражнение «Продолжи фразу»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64704"/>
            <a:ext cx="4427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Упал на пол уголек-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Деревянный пол зажег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 смотри, не жди, не стой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 залей его </a:t>
            </a:r>
            <a:r>
              <a:rPr lang="ru-RU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(водой)</a:t>
            </a:r>
            <a:endParaRPr lang="ru-RU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764704"/>
            <a:ext cx="3779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Победит огонь коварный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Тот, кого зовут… </a:t>
            </a:r>
            <a:r>
              <a:rPr lang="ru-RU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пожарный</a:t>
            </a:r>
            <a:r>
              <a:rPr lang="ru-RU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ru-RU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Рисунок 8" descr="180718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340768"/>
            <a:ext cx="2231529" cy="2231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9712" y="2276872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Висит - молчит,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 перевернешь, шипит, и пена летит </a:t>
            </a:r>
            <a:r>
              <a:rPr lang="ru-RU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(огнетушитель)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Рисунок 10" descr="no-translate-detected_33070-20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57430"/>
            <a:ext cx="2117229" cy="21172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64088" y="3429000"/>
            <a:ext cx="3779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Раскалился если вдруг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Электрический утюг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Что должны вы сделать детки?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Вынуть вилку из. </a:t>
            </a:r>
            <a:r>
              <a:rPr lang="ru-RU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(розетки)</a:t>
            </a:r>
            <a:endParaRPr lang="ru-RU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Рисунок 12" descr="image2.pn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2714612" y="3286124"/>
            <a:ext cx="2286016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5PlRH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0" y="-76636"/>
            <a:ext cx="9246180" cy="6934636"/>
          </a:xfrm>
          <a:prstGeom prst="rect">
            <a:avLst/>
          </a:prstGeom>
        </p:spPr>
      </p:pic>
      <p:pic>
        <p:nvPicPr>
          <p:cNvPr id="5" name="Рисунок 4" descr="s1200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71810"/>
            <a:ext cx="4644516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428604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Что за тесный, тесный дом?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Сто сестричек жмутся в нем.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любая из сестричек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Может вспыхнуть, как костер.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 шути с сестричками,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Тоненькими … </a:t>
            </a:r>
            <a:r>
              <a:rPr lang="ru-RU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(спичками)</a:t>
            </a:r>
            <a:endParaRPr lang="ru-RU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 descr="CoolClips_vc0183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428604"/>
            <a:ext cx="1707135" cy="1785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3570" y="357166"/>
            <a:ext cx="371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Если хочешь ты гулять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Вскачь не надо убегать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Закрывая в доме дверь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Все ли выключил? </a:t>
            </a:r>
            <a:r>
              <a:rPr lang="ru-RU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(проверь.)</a:t>
            </a:r>
            <a:endParaRPr lang="ru-RU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2714620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Он красив и ярко-красен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Но он жгуч, горяч, опасен!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Шипит и злится, Воды боится. (</a:t>
            </a:r>
            <a:r>
              <a:rPr lang="ru-RU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Огонь)</a:t>
            </a:r>
            <a:endParaRPr lang="ru-RU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Рисунок 9" descr="bonfir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7816" y="1928802"/>
            <a:ext cx="3636184" cy="2597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500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Нася</dc:creator>
  <cp:lastModifiedBy>User</cp:lastModifiedBy>
  <cp:revision>41</cp:revision>
  <dcterms:created xsi:type="dcterms:W3CDTF">2019-03-05T18:25:42Z</dcterms:created>
  <dcterms:modified xsi:type="dcterms:W3CDTF">2025-02-10T07:22:08Z</dcterms:modified>
</cp:coreProperties>
</file>