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0" r:id="rId8"/>
    <p:sldId id="261" r:id="rId9"/>
    <p:sldId id="269" r:id="rId10"/>
    <p:sldId id="262" r:id="rId11"/>
    <p:sldId id="268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1" autoAdjust="0"/>
    <p:restoredTop sz="94607" autoAdjust="0"/>
  </p:normalViewPr>
  <p:slideViewPr>
    <p:cSldViewPr>
      <p:cViewPr>
        <p:scale>
          <a:sx n="73" d="100"/>
          <a:sy n="73" d="100"/>
        </p:scale>
        <p:origin x="-129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.jpeg"/><Relationship Id="rId7" Type="http://schemas.openxmlformats.org/officeDocument/2006/relationships/image" Target="../media/image18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werpoint-background_576964c4e1b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26876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Привет, ребята!</a:t>
            </a:r>
          </a:p>
          <a:p>
            <a:r>
              <a:rPr lang="ru-RU" sz="2400" dirty="0" smtClean="0"/>
              <a:t>А вы знали, что опасности нас могут подстерегать и дома, если мы будем не очень аккуратными и внимательными.</a:t>
            </a:r>
            <a:endParaRPr lang="ru-RU" sz="2400" dirty="0"/>
          </a:p>
        </p:txBody>
      </p:sp>
      <p:pic>
        <p:nvPicPr>
          <p:cNvPr id="6" name="Рисунок 5" descr="9662bf8fdf5b1fa73c117e219e636e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5502">
            <a:off x="291683" y="2611865"/>
            <a:ext cx="2396045" cy="3400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2996952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Сегодня мы поговорим об этом и о том, как нужно себя вести, чтобы избежать неприятных ситуаций, и чего делать нельзя.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105273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werpoint-background_576964c4e1b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980728"/>
            <a:ext cx="745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Дети, можно ли открывать дверь посторонним, когда никого нет дома?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628800"/>
            <a:ext cx="82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Что лучше, сразу </a:t>
            </a:r>
            <a:r>
              <a:rPr lang="ru-RU" sz="2000" b="1" dirty="0" smtClean="0"/>
              <a:t>открыть дверь или спросить </a:t>
            </a:r>
            <a:r>
              <a:rPr lang="ru-RU" sz="2000" i="1" dirty="0" smtClean="0"/>
              <a:t>«Кто там?»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132856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Перед кем нужно </a:t>
            </a:r>
            <a:r>
              <a:rPr lang="ru-RU" sz="2000" b="1" dirty="0" smtClean="0"/>
              <a:t>открывать дверь</a:t>
            </a:r>
            <a:r>
              <a:rPr lang="ru-RU" sz="2000" dirty="0" smtClean="0"/>
              <a:t>: перед слесарем, почтальоном, врачом? 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0689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ЗАПОМНИТЕ! НИКОМУ НЕЛЬЗЯ ОТКРЫВАТЬ ДВЕРЬ!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pic-023e3oaxka-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1944216" cy="306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werpoint-background_576964c4e1b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571480"/>
            <a:ext cx="7572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Запомните: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— Если кто-то лезет к вам, поскорей звони 02.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— Если дома нет телефона, что вы будете делать?  (Звать на помощь, кричать из окна или с балкона).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— Ребята, я надеюсь, что вы хорошо знаете, как надо поступать, если вдруг в вашу дверь позвонил незнакомый человек, а взрослых нет дома.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4714884"/>
            <a:ext cx="3143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Если незнакомый человек пытается открыть вашу дверь, что вы будете делать?</a:t>
            </a:r>
            <a:endParaRPr lang="ru-RU" sz="2000" dirty="0"/>
          </a:p>
        </p:txBody>
      </p:sp>
      <p:pic>
        <p:nvPicPr>
          <p:cNvPr id="8" name="Содержимое 8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786190"/>
            <a:ext cx="244827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werpoint-background_576964c4e1b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40" y="857232"/>
            <a:ext cx="5643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Выйдешь на балкон – так знай:</a:t>
            </a:r>
            <a:br>
              <a:rPr lang="ru-RU" sz="2400" dirty="0" smtClean="0"/>
            </a:br>
            <a:r>
              <a:rPr lang="ru-RU" sz="2400" dirty="0" smtClean="0"/>
              <a:t>Там на стулья не вставай!</a:t>
            </a:r>
            <a:br>
              <a:rPr lang="ru-RU" sz="2400" dirty="0" smtClean="0"/>
            </a:br>
            <a:r>
              <a:rPr lang="ru-RU" sz="2400" dirty="0" smtClean="0"/>
              <a:t>Это может быть опасно –</a:t>
            </a:r>
            <a:br>
              <a:rPr lang="ru-RU" sz="2400" dirty="0" smtClean="0"/>
            </a:br>
            <a:r>
              <a:rPr lang="ru-RU" sz="2400" dirty="0" smtClean="0"/>
              <a:t>С высоты лететь ужасно.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перила не взбирайся,</a:t>
            </a:r>
            <a:br>
              <a:rPr lang="ru-RU" sz="2400" dirty="0" smtClean="0"/>
            </a:br>
            <a:r>
              <a:rPr lang="ru-RU" sz="2400" dirty="0" smtClean="0"/>
              <a:t>Низко не перегибайся –</a:t>
            </a:r>
            <a:br>
              <a:rPr lang="ru-RU" sz="2400" dirty="0" smtClean="0"/>
            </a:br>
            <a:r>
              <a:rPr lang="ru-RU" sz="2400" dirty="0" smtClean="0"/>
              <a:t>Будет сложно удержаться…</a:t>
            </a:r>
            <a:br>
              <a:rPr lang="ru-RU" sz="2400" dirty="0" smtClean="0"/>
            </a:br>
            <a:r>
              <a:rPr lang="ru-RU" sz="2400" dirty="0" smtClean="0"/>
              <a:t>Ты ж не хочешь вниз сорваться?</a:t>
            </a:r>
            <a:endParaRPr lang="ru-RU" sz="2400" dirty="0"/>
          </a:p>
        </p:txBody>
      </p:sp>
      <p:pic>
        <p:nvPicPr>
          <p:cNvPr id="6" name="Рисунок 5" descr="0008-009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04864"/>
            <a:ext cx="2490248" cy="3817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1052736"/>
            <a:ext cx="730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/>
          </a:p>
        </p:txBody>
      </p:sp>
      <p:sp>
        <p:nvSpPr>
          <p:cNvPr id="9" name="TextBox 8"/>
          <p:cNvSpPr txBox="1"/>
          <p:nvPr/>
        </p:nvSpPr>
        <p:spPr>
          <a:xfrm>
            <a:off x="3286116" y="4500570"/>
            <a:ext cx="550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ЗАПОМНИТЕ! НИ В КОЕМ СЛУЧАЕ НЕ ВЫСОВЫВАЙТЕСЬ ИЗ ОТКРЫТОГО ОКНА И НЕ ИГРАЙТЕ НА БАЛКОНЕ! ЭТО ОЧЕНЬ ОПАСНО!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werpoint-background_576964c4e1b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14096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Тук-тук-тук,</a:t>
            </a:r>
          </a:p>
          <a:p>
            <a:r>
              <a:rPr lang="ru-RU" dirty="0" smtClean="0"/>
              <a:t>Раздаётся громкий стук</a:t>
            </a:r>
          </a:p>
          <a:p>
            <a:r>
              <a:rPr lang="ru-RU" dirty="0" smtClean="0"/>
              <a:t>Что же мальчик в руки взял?</a:t>
            </a:r>
          </a:p>
          <a:p>
            <a:r>
              <a:rPr lang="ru-RU" dirty="0" smtClean="0"/>
              <a:t>Чем он гвоздик забивал?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3640" y="90872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Два конца, два кольца,</a:t>
            </a:r>
          </a:p>
          <a:p>
            <a:r>
              <a:rPr lang="ru-RU" dirty="0" smtClean="0"/>
              <a:t>А посередине гвоздик?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556792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Пройдусь слегка горячим я,</a:t>
            </a:r>
          </a:p>
          <a:p>
            <a:r>
              <a:rPr lang="ru-RU" dirty="0" smtClean="0"/>
              <a:t>И гладкой станет простыня.</a:t>
            </a:r>
          </a:p>
          <a:p>
            <a:r>
              <a:rPr lang="ru-RU" dirty="0" smtClean="0"/>
              <a:t>Могу поправить недоделки</a:t>
            </a:r>
          </a:p>
          <a:p>
            <a:r>
              <a:rPr lang="ru-RU" dirty="0" smtClean="0"/>
              <a:t>И навести на брюках стрелки.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486916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Длинный носик, круглый бок.</a:t>
            </a:r>
          </a:p>
          <a:p>
            <a:r>
              <a:rPr lang="ru-RU" dirty="0" smtClean="0"/>
              <a:t>В нём горячий кипяток,</a:t>
            </a:r>
          </a:p>
          <a:p>
            <a:r>
              <a:rPr lang="ru-RU" dirty="0" smtClean="0"/>
              <a:t>Он шипит, кипит,</a:t>
            </a:r>
          </a:p>
          <a:p>
            <a:r>
              <a:rPr lang="ru-RU" dirty="0" smtClean="0"/>
              <a:t>Всем чай пить велит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335699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тесный, тесный дом,</a:t>
            </a:r>
          </a:p>
          <a:p>
            <a:r>
              <a:rPr lang="ru-RU" dirty="0" smtClean="0"/>
              <a:t>Сто сестричек жмутся в нём.</a:t>
            </a:r>
          </a:p>
          <a:p>
            <a:r>
              <a:rPr lang="ru-RU" dirty="0" smtClean="0"/>
              <a:t>И любая из сестёр</a:t>
            </a:r>
          </a:p>
          <a:p>
            <a:r>
              <a:rPr lang="ru-RU" dirty="0" smtClean="0"/>
              <a:t>Может вспыхнуть, как костёр!</a:t>
            </a:r>
          </a:p>
          <a:p>
            <a:r>
              <a:rPr lang="ru-RU" dirty="0" smtClean="0"/>
              <a:t>Не шути с </a:t>
            </a:r>
            <a:r>
              <a:rPr lang="ru-RU" dirty="0" err="1" smtClean="0"/>
              <a:t>сестричками-тоненькими</a:t>
            </a:r>
            <a:r>
              <a:rPr lang="ru-RU" dirty="0" smtClean="0"/>
              <a:t> …..</a:t>
            </a:r>
          </a:p>
          <a:p>
            <a:endParaRPr lang="ru-RU" dirty="0"/>
          </a:p>
        </p:txBody>
      </p:sp>
      <p:pic>
        <p:nvPicPr>
          <p:cNvPr id="10" name="Содержимое 9" descr="LeH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68144" y="1484784"/>
            <a:ext cx="2540100" cy="1905075"/>
          </a:xfrm>
        </p:spPr>
      </p:pic>
      <p:pic>
        <p:nvPicPr>
          <p:cNvPr id="11" name="Рисунок 10" descr="an12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140968"/>
            <a:ext cx="1008112" cy="1540171"/>
          </a:xfrm>
          <a:prstGeom prst="rect">
            <a:avLst/>
          </a:prstGeom>
        </p:spPr>
      </p:pic>
      <p:pic>
        <p:nvPicPr>
          <p:cNvPr id="12" name="Рисунок 11" descr="konspiekt-uroka-poznaniia-mira-i-priezientatsiia_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3068960"/>
            <a:ext cx="1368152" cy="1368152"/>
          </a:xfrm>
          <a:prstGeom prst="rect">
            <a:avLst/>
          </a:prstGeom>
        </p:spPr>
      </p:pic>
      <p:pic>
        <p:nvPicPr>
          <p:cNvPr id="13" name="Рисунок 12" descr="включенный утюг.jp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1556792"/>
            <a:ext cx="1238250" cy="1238250"/>
          </a:xfrm>
          <a:prstGeom prst="rect">
            <a:avLst/>
          </a:prstGeom>
        </p:spPr>
      </p:pic>
      <p:pic>
        <p:nvPicPr>
          <p:cNvPr id="14" name="Рисунок 13" descr="s762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5013176"/>
            <a:ext cx="1029072" cy="1067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werpoint-background_576964c4e1b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285860"/>
            <a:ext cx="81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Ну, вот, ребята, вы посмотрели, что может случиться, когда вы остаётесь дома одни. Надеюсь, вы запомнили, как надо себя вести в этих сложных ситуациях и что нужно делать, чтобы их избежать.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56490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 самое главное: запомните! В любом экстренном случае всегда сообщите взрослым: родителям, соседям или специальным службам: пожарной охране, милиции, скорой помощи, а они всегда придут на помощь к вам!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hello_html_5be06a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3284984"/>
            <a:ext cx="3312368" cy="33123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werpoint-background_576964c4e1b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285728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Первое, о чем мы поговорим – колющие и режущие предметы.</a:t>
            </a:r>
          </a:p>
          <a:p>
            <a:r>
              <a:rPr lang="ru-RU" sz="2400" dirty="0" smtClean="0"/>
              <a:t>Назовите, какие вы знаете.</a:t>
            </a:r>
            <a:endParaRPr lang="ru-RU" sz="2400" dirty="0"/>
          </a:p>
        </p:txBody>
      </p:sp>
      <p:pic>
        <p:nvPicPr>
          <p:cNvPr id="6" name="Содержимое 5" descr="hello_html_m1096dce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325464">
            <a:off x="-103325" y="3083116"/>
            <a:ext cx="9364604" cy="3157500"/>
          </a:xfrm>
        </p:spPr>
      </p:pic>
      <p:sp>
        <p:nvSpPr>
          <p:cNvPr id="7" name="TextBox 6"/>
          <p:cNvSpPr txBox="1"/>
          <p:nvPr/>
        </p:nvSpPr>
        <p:spPr>
          <a:xfrm>
            <a:off x="0" y="157161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Ни в коем случае нельзя играться с этими предметами – ножами, гвоздями, ножницами, иголками, булавками, спицами - можно очень сильно пораниться! Они всегда должны лежать на своих местах. И нельзя брать их без необходимости.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young-boy-crying-vector-5167900.png"/>
          <p:cNvPicPr>
            <a:picLocks noChangeAspect="1"/>
          </p:cNvPicPr>
          <p:nvPr/>
        </p:nvPicPr>
        <p:blipFill>
          <a:blip r:embed="rId4" cstate="print"/>
          <a:srcRect b="8001"/>
          <a:stretch>
            <a:fillRect/>
          </a:stretch>
        </p:blipFill>
        <p:spPr>
          <a:xfrm>
            <a:off x="4500562" y="3714752"/>
            <a:ext cx="1828911" cy="2592288"/>
          </a:xfrm>
          <a:prstGeom prst="rect">
            <a:avLst/>
          </a:prstGeom>
        </p:spPr>
      </p:pic>
      <p:pic>
        <p:nvPicPr>
          <p:cNvPr id="17" name="Рисунок 16" descr="s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4618727"/>
            <a:ext cx="1876574" cy="2239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2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werpoint-background_576964c4e1b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221455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что нужно сделать, если вы все таки поранились?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87216" y="78579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Нельзя отвлекать людей, если у них в руках опасные предметы, ведь они могут тоже пораниться.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714620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Нужно немедленно позвать на помощь взрослых.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3214686"/>
            <a:ext cx="7236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можно ли отвлекать, толкать другого, если он режет, шьет, прибивает гвоздь? </a:t>
            </a:r>
          </a:p>
          <a:p>
            <a:r>
              <a:rPr lang="ru-RU" sz="2400" dirty="0" smtClean="0"/>
              <a:t>Что может при этом случиться?</a:t>
            </a:r>
            <a:endParaRPr lang="ru-RU" sz="2400" dirty="0"/>
          </a:p>
        </p:txBody>
      </p:sp>
      <p:pic>
        <p:nvPicPr>
          <p:cNvPr id="10" name="Рисунок 9" descr="201511240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017574"/>
            <a:ext cx="2952328" cy="3840426"/>
          </a:xfrm>
          <a:prstGeom prst="rect">
            <a:avLst/>
          </a:prstGeom>
        </p:spPr>
      </p:pic>
      <p:pic>
        <p:nvPicPr>
          <p:cNvPr id="11" name="Рисунок 10" descr="pic-023e3oaxka-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264360"/>
            <a:ext cx="1643074" cy="259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owerpoint-background_576964c4e1b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714356"/>
            <a:ext cx="745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вот в каждом доме есть лекарства и бытовая химия. А кто знает, что такое бытовая химия?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1500174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стиральные порошки, средства для мытья посуды, средства от тараканов и многое другое.</a:t>
            </a:r>
            <a:endParaRPr lang="ru-RU" sz="2400" dirty="0"/>
          </a:p>
        </p:txBody>
      </p:sp>
      <p:pic>
        <p:nvPicPr>
          <p:cNvPr id="8" name="Содержимое 7" descr="byt khi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496"/>
            <a:ext cx="3600400" cy="3676599"/>
          </a:xfrm>
        </p:spPr>
      </p:pic>
      <p:sp>
        <p:nvSpPr>
          <p:cNvPr id="9" name="TextBox 8"/>
          <p:cNvSpPr txBox="1"/>
          <p:nvPr/>
        </p:nvSpPr>
        <p:spPr>
          <a:xfrm>
            <a:off x="3643306" y="2714620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Ни в коем случае не открывайте никаких упаковок с бытовой химией.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Химикаты – это яд,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 не только для ребят!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werpoint-background_576964c4e1b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571480"/>
            <a:ext cx="802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Ещё ребята у взрослых есть такие шкафчики или сундучки с лекарствами. Их называют домашними аптечками. Никогда не открывайте туда дверцу. Это может плохо закончиться!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714488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Ребята, если вы случайно найдёте таблетку, её ни в коем случае нельзя класть в рот. Даже если она очень похожа на маленькую конфетку. Отдайте ее взрослым.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857496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Во-первых, это не вкусно, а во-вторых, неправильно принятое лекарство может оказаться ядом!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5000636"/>
            <a:ext cx="4593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Скажите мне пожалуйста, почему нельзя брать лекарства и градусники?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68" y="3857628"/>
            <a:ext cx="5572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ЗАПОМНИТЕ, ДЕТКИ, ТАБЛЕТКИ – НЕ КОНФЕТКИ!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143723_html_m4cf4d3a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463726"/>
            <a:ext cx="3096344" cy="3394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7" grpId="1"/>
      <p:bldP spid="8" grpId="0"/>
      <p:bldP spid="8" grpId="1"/>
      <p:bldP spid="9" grpId="0"/>
      <p:bldP spid="9" grpId="1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werpoint-background_576964c4e1b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ребенок Gif (5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00438"/>
            <a:ext cx="2592288" cy="31281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00298" y="928670"/>
            <a:ext cx="6643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 дома играем спокойно одни</a:t>
            </a:r>
          </a:p>
          <a:p>
            <a:r>
              <a:rPr lang="ru-RU" sz="2400" dirty="0" smtClean="0"/>
              <a:t>Наш дом безопасен и знаем все мы:</a:t>
            </a:r>
            <a:r>
              <a:rPr lang="ru-RU" sz="2400" i="1" dirty="0" smtClean="0"/>
              <a:t>(дети идут по кругу)</a:t>
            </a:r>
            <a:endParaRPr lang="ru-RU" sz="2400" dirty="0" smtClean="0"/>
          </a:p>
          <a:p>
            <a:r>
              <a:rPr lang="ru-RU" sz="2400" dirty="0" smtClean="0"/>
              <a:t>Иголки в игольнице мирно лежат</a:t>
            </a:r>
          </a:p>
          <a:p>
            <a:r>
              <a:rPr lang="ru-RU" sz="2400" dirty="0" smtClean="0"/>
              <a:t>На полке повыше нам их не достать. </a:t>
            </a:r>
            <a:r>
              <a:rPr lang="ru-RU" sz="2400" i="1" dirty="0" smtClean="0"/>
              <a:t>(показывают руками)</a:t>
            </a:r>
            <a:endParaRPr lang="ru-RU" sz="2400" dirty="0" smtClean="0"/>
          </a:p>
          <a:p>
            <a:r>
              <a:rPr lang="ru-RU" sz="2400" dirty="0" smtClean="0"/>
              <a:t>А ножницам место, конечно, в чехле</a:t>
            </a:r>
          </a:p>
          <a:p>
            <a:r>
              <a:rPr lang="ru-RU" sz="2400" dirty="0" smtClean="0"/>
              <a:t>Они не игрушка ни мне, ни тебе. </a:t>
            </a:r>
            <a:r>
              <a:rPr lang="ru-RU" sz="2400" i="1" dirty="0" smtClean="0"/>
              <a:t>(показывают руками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Мы дома играем спокойно одни</a:t>
            </a:r>
          </a:p>
          <a:p>
            <a:r>
              <a:rPr lang="ru-RU" sz="2400" dirty="0" smtClean="0"/>
              <a:t>Наш дом безопасен уверены мы!</a:t>
            </a:r>
            <a:r>
              <a:rPr lang="ru-RU" sz="2400" i="1" dirty="0" smtClean="0"/>
              <a:t> (идут по кругу)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00298" y="357166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сейчас немного отдохнем.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werpoint-background_576964c4e1b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916832"/>
            <a:ext cx="8244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Дети, кухня – не место для игр!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Вы можете нечаянно прикоснуться к горячим предметам и обжечься. Ещё хуже, если вы прольёте на себя горячий суп или чай. Так же нельзя играться со спичками и с плитой. Это может привести к пожару.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124744"/>
            <a:ext cx="73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Ребята, назовите опасные горячие предметы, которые есть на кухне. </a:t>
            </a:r>
            <a:endParaRPr lang="ru-RU" sz="2400" dirty="0"/>
          </a:p>
        </p:txBody>
      </p:sp>
      <p:pic>
        <p:nvPicPr>
          <p:cNvPr id="7" name="Содержимое 6" descr="jokettl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3140968"/>
            <a:ext cx="2859909" cy="2715104"/>
          </a:xfrm>
        </p:spPr>
      </p:pic>
      <p:pic>
        <p:nvPicPr>
          <p:cNvPr id="8" name="Рисунок 7" descr="p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861048"/>
            <a:ext cx="2088232" cy="1957718"/>
          </a:xfrm>
          <a:prstGeom prst="rect">
            <a:avLst/>
          </a:prstGeom>
        </p:spPr>
      </p:pic>
      <p:pic>
        <p:nvPicPr>
          <p:cNvPr id="9" name="Рисунок 8" descr="AffectionateReflectingBarnowl-size_restricte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933056"/>
            <a:ext cx="2304256" cy="2028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86212" y="3053556"/>
            <a:ext cx="1171575" cy="1619250"/>
          </a:xfrm>
        </p:spPr>
      </p:pic>
      <p:pic>
        <p:nvPicPr>
          <p:cNvPr id="4" name="Рисунок 3" descr="powerpoint-background_576964c4e1b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052736"/>
            <a:ext cx="7308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Мне сегодня сказали что электроприборы, которые находятся у нас дома, могут быть опасными. Вспомните и назовите, какие электрические приборы есть у вас дома.</a:t>
            </a:r>
            <a:endParaRPr lang="ru-RU" sz="2000" dirty="0"/>
          </a:p>
        </p:txBody>
      </p:sp>
      <p:pic>
        <p:nvPicPr>
          <p:cNvPr id="7" name="Рисунок 6" descr="fan-clipart-fan-clip-art-5154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132856"/>
            <a:ext cx="2382234" cy="2680971"/>
          </a:xfrm>
          <a:prstGeom prst="rect">
            <a:avLst/>
          </a:prstGeom>
        </p:spPr>
      </p:pic>
      <p:pic>
        <p:nvPicPr>
          <p:cNvPr id="8" name="Рисунок 7" descr="img_56d57da5db1b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996952"/>
            <a:ext cx="2771800" cy="2613052"/>
          </a:xfrm>
          <a:prstGeom prst="rect">
            <a:avLst/>
          </a:prstGeom>
        </p:spPr>
      </p:pic>
      <p:pic>
        <p:nvPicPr>
          <p:cNvPr id="9" name="Рисунок 8" descr="other (1546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636912"/>
            <a:ext cx="1308657" cy="1477516"/>
          </a:xfrm>
          <a:prstGeom prst="rect">
            <a:avLst/>
          </a:prstGeom>
        </p:spPr>
      </p:pic>
      <p:pic>
        <p:nvPicPr>
          <p:cNvPr id="10" name="Рисунок 9" descr="s762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2780928"/>
            <a:ext cx="1080120" cy="1120624"/>
          </a:xfrm>
          <a:prstGeom prst="rect">
            <a:avLst/>
          </a:prstGeom>
        </p:spPr>
      </p:pic>
      <p:pic>
        <p:nvPicPr>
          <p:cNvPr id="11" name="Рисунок 10" descr="washing_machine-animated_5fab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4509120"/>
            <a:ext cx="1908043" cy="1431032"/>
          </a:xfrm>
          <a:prstGeom prst="rect">
            <a:avLst/>
          </a:prstGeom>
        </p:spPr>
      </p:pic>
      <p:pic>
        <p:nvPicPr>
          <p:cNvPr id="12" name="Рисунок 11" descr="включенный утюг.jpg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4365104"/>
            <a:ext cx="1512168" cy="15121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7624" y="980728"/>
            <a:ext cx="7380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Никогда не трогайте провода и сами электроприборы мокрыми. А если вы почувствовали запах горелого, увидели задымившийся проводок или заметили, что розетка или вилка при работе нагревается, немедленно скажите об этом взрослым. Всё это может привести к пожару!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1196752"/>
            <a:ext cx="781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 никогда не суйте пальцы и другие не подходящие предметы в розетку! Это очень опасно, вас может ударить током!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a1f810aa2f1b95d54609711fd09defc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2342034"/>
            <a:ext cx="8028384" cy="4515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3" grpId="0"/>
      <p:bldP spid="13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werpoint-background_576964c4e1b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928670"/>
            <a:ext cx="71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 пускайте дядю в дом, если дядя не знаком,</a:t>
            </a:r>
          </a:p>
          <a:p>
            <a:r>
              <a:rPr lang="ru-RU" sz="2400" dirty="0" smtClean="0"/>
              <a:t>И не открывайте тете, если мама на работе.</a:t>
            </a:r>
          </a:p>
          <a:p>
            <a:r>
              <a:rPr lang="ru-RU" sz="2400" dirty="0" smtClean="0"/>
              <a:t>Ведь преступник так хитер:</a:t>
            </a:r>
          </a:p>
          <a:p>
            <a:r>
              <a:rPr lang="ru-RU" sz="2400" dirty="0" smtClean="0"/>
              <a:t>Притворится что монтер, или даже скажет он,</a:t>
            </a:r>
          </a:p>
          <a:p>
            <a:r>
              <a:rPr lang="ru-RU" sz="2400" dirty="0" smtClean="0"/>
              <a:t>Что пришел к вам почтальон.</a:t>
            </a:r>
          </a:p>
          <a:p>
            <a:r>
              <a:rPr lang="ru-RU" sz="2400" dirty="0" smtClean="0"/>
              <a:t>В жизни всякое бывает, с тем, кто дверь открывает.</a:t>
            </a:r>
          </a:p>
          <a:p>
            <a:r>
              <a:rPr lang="ru-RU" sz="2400" dirty="0" smtClean="0"/>
              <a:t>Чтоб тебя не обокрали, не схватили, не украли,</a:t>
            </a:r>
          </a:p>
          <a:p>
            <a:r>
              <a:rPr lang="ru-RU" sz="2400" dirty="0" smtClean="0"/>
              <a:t>Незнакомцам ты не верь, закрывай покрепче дверь!</a:t>
            </a:r>
          </a:p>
          <a:p>
            <a:endParaRPr lang="ru-RU" sz="2400" dirty="0"/>
          </a:p>
        </p:txBody>
      </p:sp>
      <p:pic>
        <p:nvPicPr>
          <p:cNvPr id="6" name="Рисунок 5" descr="stranger_behind_do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744104"/>
            <a:ext cx="2664296" cy="3113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848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User</cp:lastModifiedBy>
  <cp:revision>43</cp:revision>
  <dcterms:created xsi:type="dcterms:W3CDTF">2019-04-08T14:00:27Z</dcterms:created>
  <dcterms:modified xsi:type="dcterms:W3CDTF">2025-02-10T07:53:25Z</dcterms:modified>
</cp:coreProperties>
</file>