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Муниципальное бюджетное дошкольное образовательное учреждение </a:t>
            </a:r>
            <a:r>
              <a:rPr lang="ru-RU" sz="2800" dirty="0" err="1" smtClean="0"/>
              <a:t>Краснокаменский</a:t>
            </a:r>
            <a:r>
              <a:rPr lang="ru-RU" sz="2800" dirty="0" smtClean="0"/>
              <a:t> детский сад № 5 «Капелька» комбинированного вида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019800" cy="685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Выполнила: Морковкина А.А.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67000"/>
            <a:ext cx="90640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«Безопасность ребёнка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улично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дорожной среде»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0800" y="20574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Памятка для родителей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Мы убеждены, что вы поддержите нас в стремлении уберечь детей от опасностей, которые подстерегают их </a:t>
            </a:r>
            <a:r>
              <a:rPr lang="ru-RU" b="1" dirty="0" smtClean="0"/>
              <a:t>на улице. </a:t>
            </a:r>
            <a:r>
              <a:rPr lang="ru-RU" b="1" dirty="0" smtClean="0"/>
              <a:t>Верим, что вы и дальше будете уделять большое внимание привитию </a:t>
            </a:r>
            <a:r>
              <a:rPr lang="ru-RU" b="1" dirty="0" smtClean="0"/>
              <a:t>своему </a:t>
            </a:r>
            <a:r>
              <a:rPr lang="ru-RU" b="1" dirty="0" smtClean="0"/>
              <a:t>ребенку навыков </a:t>
            </a:r>
            <a:r>
              <a:rPr lang="ru-RU" b="1" dirty="0" smtClean="0"/>
              <a:t>безопасносного поведения в </a:t>
            </a:r>
            <a:r>
              <a:rPr lang="ru-RU" b="1" dirty="0" err="1" smtClean="0"/>
              <a:t>улично</a:t>
            </a:r>
            <a:r>
              <a:rPr lang="ru-RU" b="1" dirty="0" smtClean="0"/>
              <a:t> – дорожной среде.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Мы заинтересованы в сохранении жизни и здоровья всех </a:t>
            </a:r>
            <a:r>
              <a:rPr lang="ru-RU" b="1" dirty="0" smtClean="0"/>
              <a:t>членов </a:t>
            </a:r>
            <a:r>
              <a:rPr lang="ru-RU" b="1" dirty="0" smtClean="0"/>
              <a:t>вашей семьи, но безопасность </a:t>
            </a:r>
            <a:r>
              <a:rPr lang="ru-RU" b="1" dirty="0" smtClean="0"/>
              <a:t>Вашего ребёнка </a:t>
            </a:r>
            <a:r>
              <a:rPr lang="ru-RU" b="1" dirty="0" smtClean="0"/>
              <a:t>во многом зависит от вас самих!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228600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Уважаемые родители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334000"/>
            <a:ext cx="68675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Вместе научим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 жить в этом мире!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выходе из дома: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0" y="1066800"/>
            <a:ext cx="6096000" cy="5562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/>
              <a:t>сразу обратите внимание ребенка на движение транспортных средств у подъезда и вместе посмотрите, не приближается ли к вам автомобиль, мотоцикл, мопед, велосипед;</a:t>
            </a:r>
          </a:p>
          <a:p>
            <a:pPr lvl="0" algn="just"/>
            <a:r>
              <a:rPr lang="ru-RU" b="1" dirty="0" smtClean="0"/>
              <a:t>если у подъезда стоят транспортные средства или растут деревья, закрывающие обзор, приостановите свое движение и оглянитесь - нет ли за препятствием опасности.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User\Desktop\моё\189659936-dziecko-wychodzi-z-domu-idzie-do-szkoły-chłopiec-dzieciak-student-z-plecakiem-opuszcza-otwarte-drzw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4" t="5357" r="17857" b="7143"/>
          <a:stretch>
            <a:fillRect/>
          </a:stretch>
        </p:blipFill>
        <p:spPr bwMode="auto">
          <a:xfrm>
            <a:off x="0" y="1295400"/>
            <a:ext cx="33870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движении по тротуару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266700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3800" b="1" dirty="0" smtClean="0"/>
              <a:t>придерживайтесь правой стороны тротуара; не ведите ребенка по краю тротуара: взрослый должен на­ходиться со стороны проезжей части; крепко держите малыша за руку;</a:t>
            </a:r>
          </a:p>
          <a:p>
            <a:pPr lvl="0" algn="just"/>
            <a:r>
              <a:rPr lang="ru-RU" sz="3800" b="1" dirty="0" smtClean="0"/>
              <a:t>приучите ребенка, идя по тротуару, внимательно наблюдать за выездом со двора и т. п</a:t>
            </a:r>
            <a:r>
              <a:rPr lang="ru-RU" sz="3800" b="1" dirty="0" smtClean="0"/>
              <a:t>.;</a:t>
            </a:r>
          </a:p>
          <a:p>
            <a:pPr algn="just"/>
            <a:r>
              <a:rPr lang="ru-RU" sz="3800" b="1" dirty="0" smtClean="0"/>
              <a:t>разъясните ребенку, что забрасывание проезжей части кам­нями, стеклом и т. п., повреждение дорожных знаков могут привести к несчастному случаю;</a:t>
            </a:r>
          </a:p>
          <a:p>
            <a:pPr lvl="0"/>
            <a:endParaRPr lang="ru-RU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526" t="27084" r="27379" b="16667"/>
          <a:stretch>
            <a:fillRect/>
          </a:stretch>
        </p:blipFill>
        <p:spPr bwMode="auto">
          <a:xfrm>
            <a:off x="4800600" y="3657600"/>
            <a:ext cx="419100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" y="344168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b="1" dirty="0" smtClean="0"/>
              <a:t>  не </a:t>
            </a:r>
            <a:r>
              <a:rPr lang="ru-RU" sz="2400" b="1" dirty="0" smtClean="0"/>
              <a:t>приучайте ребенка выходить на проезжую часть; коляски и санки с детьми возите только по тротуару;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/>
              <a:t>  при </a:t>
            </a:r>
            <a:r>
              <a:rPr lang="ru-RU" sz="2400" b="1" dirty="0" smtClean="0"/>
              <a:t>движении группы ребят учите их идти в паре, выполняя все ваши указания или других взрослых, сопровождающих детей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Готовясь перейти дорогу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b="1" dirty="0" smtClean="0"/>
              <a:t>остановитесь или замедлите движение, осмотрите проезжую часть;</a:t>
            </a:r>
          </a:p>
          <a:p>
            <a:pPr lvl="0" algn="just"/>
            <a:r>
              <a:rPr lang="ru-RU" b="1" dirty="0" smtClean="0"/>
              <a:t>привлеките ребенка к наблюдению за обстановкой на дороге;</a:t>
            </a:r>
          </a:p>
          <a:p>
            <a:pPr lvl="0" algn="just"/>
            <a:r>
              <a:rPr lang="ru-RU" b="1" u="sng" dirty="0" smtClean="0"/>
              <a:t>подчеркивайте свои движения</a:t>
            </a:r>
            <a:r>
              <a:rPr lang="ru-RU" b="1" dirty="0" smtClean="0"/>
              <a:t>: </a:t>
            </a:r>
            <a:r>
              <a:rPr lang="ru-RU" b="1" i="1" dirty="0" smtClean="0"/>
              <a:t>поворот головы для осмотра улицы, остановку для осмотра дороги, остановку для про­пуска автомобилей;</a:t>
            </a:r>
            <a:endParaRPr lang="ru-RU" b="1" dirty="0" smtClean="0"/>
          </a:p>
          <a:p>
            <a:pPr lvl="0" algn="just"/>
            <a:r>
              <a:rPr lang="ru-RU" b="1" dirty="0" smtClean="0"/>
              <a:t>учите ребенка различать приближающиеся транспортные средства</a:t>
            </a:r>
            <a:r>
              <a:rPr lang="ru-RU" b="1" dirty="0" smtClean="0"/>
              <a:t>;</a:t>
            </a:r>
            <a:endParaRPr lang="ru-RU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34773" t="28125" r="35944" b="26042"/>
          <a:stretch>
            <a:fillRect/>
          </a:stretch>
        </p:blipFill>
        <p:spPr bwMode="auto">
          <a:xfrm>
            <a:off x="5105400" y="32766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743200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000" dirty="0" smtClean="0"/>
              <a:t>     </a:t>
            </a:r>
            <a:r>
              <a:rPr lang="ru-RU" sz="2000" b="1" dirty="0" smtClean="0"/>
              <a:t>не </a:t>
            </a:r>
            <a:r>
              <a:rPr lang="ru-RU" sz="2000" b="1" dirty="0" smtClean="0"/>
              <a:t>стойте с ребенком на краю тротуара, </a:t>
            </a:r>
            <a:r>
              <a:rPr lang="ru-RU" sz="2000" b="1" dirty="0" smtClean="0"/>
              <a:t>   </a:t>
            </a:r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 так </a:t>
            </a:r>
            <a:r>
              <a:rPr lang="ru-RU" sz="2000" b="1" dirty="0" smtClean="0"/>
              <a:t>как при проезде транспортное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 средство </a:t>
            </a:r>
            <a:r>
              <a:rPr lang="ru-RU" sz="2000" b="1" dirty="0" smtClean="0"/>
              <a:t>может зацепить, сбить, </a:t>
            </a:r>
            <a:r>
              <a:rPr lang="ru-RU" sz="2000" b="1" dirty="0" smtClean="0"/>
              <a:t>   </a:t>
            </a:r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 наехать  задними </a:t>
            </a:r>
            <a:r>
              <a:rPr lang="ru-RU" sz="2000" b="1" dirty="0" smtClean="0"/>
              <a:t>колесами;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 smtClean="0"/>
              <a:t>    обратите </a:t>
            </a:r>
            <a:r>
              <a:rPr lang="ru-RU" sz="2000" b="1" dirty="0" smtClean="0"/>
              <a:t>внимание ребенка на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транспортное </a:t>
            </a:r>
            <a:r>
              <a:rPr lang="ru-RU" sz="2000" b="1" dirty="0" smtClean="0"/>
              <a:t>средство, го­товящееся к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повороту</a:t>
            </a:r>
            <a:r>
              <a:rPr lang="ru-RU" sz="2000" b="1" dirty="0" smtClean="0"/>
              <a:t>, расскажите о сигналах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 указателей </a:t>
            </a:r>
            <a:r>
              <a:rPr lang="ru-RU" sz="2000" b="1" dirty="0" smtClean="0"/>
              <a:t>поворота у автомобиля и </a:t>
            </a:r>
            <a:r>
              <a:rPr lang="ru-RU" sz="2000" b="1" dirty="0" smtClean="0"/>
              <a:t>  </a:t>
            </a:r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 жестах </a:t>
            </a:r>
            <a:r>
              <a:rPr lang="ru-RU" sz="2000" b="1" dirty="0" smtClean="0"/>
              <a:t>мотоциклиста и велосипе­диста;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 smtClean="0"/>
              <a:t>    неоднократно </a:t>
            </a:r>
            <a:r>
              <a:rPr lang="ru-RU" sz="2000" b="1" dirty="0" smtClean="0"/>
              <a:t>показывайте ребенку, как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транспортное </a:t>
            </a:r>
            <a:r>
              <a:rPr lang="ru-RU" sz="2000" b="1" dirty="0" smtClean="0"/>
              <a:t>средство останавливается </a:t>
            </a:r>
            <a:r>
              <a:rPr lang="ru-RU" sz="2000" b="1" dirty="0" smtClean="0"/>
              <a:t>       </a:t>
            </a:r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у перехода</a:t>
            </a:r>
            <a:r>
              <a:rPr lang="ru-RU" sz="2000" b="1" dirty="0" smtClean="0"/>
              <a:t>, как оно движется по </a:t>
            </a:r>
            <a:endParaRPr lang="ru-RU" sz="2000" b="1" dirty="0" smtClean="0"/>
          </a:p>
          <a:p>
            <a:pPr lvl="0" algn="just"/>
            <a:r>
              <a:rPr lang="ru-RU" sz="2000" b="1" dirty="0" smtClean="0"/>
              <a:t> </a:t>
            </a:r>
            <a:r>
              <a:rPr lang="ru-RU" sz="2000" b="1" dirty="0" smtClean="0"/>
              <a:t>   инерции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переходе проезжей части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переходите дорогу только по пешеходным переходам или на перекрестках по отмеченной линии - зебре, иначе ребенок привыкнет переходить где придется; не спешите и не бегите; переходите дорогу всегда размерен­ным шагом;</a:t>
            </a:r>
          </a:p>
          <a:p>
            <a:pPr lvl="0"/>
            <a:r>
              <a:rPr lang="ru-RU" b="1" dirty="0" smtClean="0"/>
              <a:t>не переходите дорогу наискосок; подчеркивайте, показы­вайте и рассказывайте ребенку каждый раз, что идете строго поперек улицы, что это делается для лучшего наблюдения за авто-, </a:t>
            </a:r>
            <a:r>
              <a:rPr lang="ru-RU" b="1" dirty="0" err="1" smtClean="0"/>
              <a:t>мототранспортными</a:t>
            </a:r>
            <a:r>
              <a:rPr lang="ru-RU" b="1" dirty="0" smtClean="0"/>
              <a:t> средствами; не торопитесь переходить дорогу, если на другой стороне вы увидели друзей, родственников, знакомых, нужный автобус или троллейбус. Не спешите и не бегите к ним, внушите ребенку, что это опасно;</a:t>
            </a:r>
          </a:p>
          <a:p>
            <a:pPr lvl="0"/>
            <a:r>
              <a:rPr lang="ru-RU" b="1" dirty="0" smtClean="0"/>
              <a:t>не начинайте переходить улицу, по которой редко проезжает транспорт, не посмотрев вокруг;</a:t>
            </a:r>
          </a:p>
          <a:p>
            <a:pPr lvl="0"/>
            <a:r>
              <a:rPr lang="ru-RU" b="1" dirty="0" smtClean="0"/>
              <a:t>объясните ребенку, что автомобили могут неожиданно вы­ехать из переулка, со двора дома;</a:t>
            </a:r>
          </a:p>
          <a:p>
            <a:pPr lvl="0"/>
            <a:r>
              <a:rPr lang="ru-RU" b="1" dirty="0" smtClean="0"/>
              <a:t>при переходе проезжей части по </a:t>
            </a:r>
            <a:r>
              <a:rPr lang="ru-RU" b="1" dirty="0" smtClean="0"/>
              <a:t>нерегулируемому </a:t>
            </a:r>
            <a:r>
              <a:rPr lang="ru-RU" b="1" dirty="0" smtClean="0"/>
              <a:t>переходу </a:t>
            </a: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      в </a:t>
            </a:r>
            <a:r>
              <a:rPr lang="ru-RU" b="1" dirty="0" smtClean="0"/>
              <a:t>группе людей </a:t>
            </a:r>
            <a:r>
              <a:rPr lang="ru-RU" b="1" dirty="0" smtClean="0"/>
              <a:t>учите </a:t>
            </a:r>
            <a:r>
              <a:rPr lang="ru-RU" b="1" dirty="0" smtClean="0"/>
              <a:t>ребенка внимательно следить </a:t>
            </a: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     за началом движения </a:t>
            </a:r>
            <a:r>
              <a:rPr lang="ru-RU" b="1" dirty="0" smtClean="0"/>
              <a:t>транспорта, иначе он может </a:t>
            </a: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     привыкнуть  при </a:t>
            </a:r>
            <a:r>
              <a:rPr lang="ru-RU" b="1" dirty="0" smtClean="0"/>
              <a:t>переходе подражать поведению </a:t>
            </a: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спутников, не </a:t>
            </a:r>
            <a:r>
              <a:rPr lang="ru-RU" b="1" dirty="0" smtClean="0"/>
              <a:t>наблюдающих за </a:t>
            </a:r>
            <a:r>
              <a:rPr lang="ru-RU" b="1" dirty="0" smtClean="0"/>
              <a:t>движением</a:t>
            </a:r>
          </a:p>
          <a:p>
            <a:pPr lvl="0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</a:t>
            </a:r>
            <a:r>
              <a:rPr lang="ru-RU" b="1" dirty="0" smtClean="0"/>
              <a:t>транспорта.</a:t>
            </a:r>
          </a:p>
          <a:p>
            <a:endParaRPr lang="ru-RU" dirty="0"/>
          </a:p>
        </p:txBody>
      </p:sp>
      <p:pic>
        <p:nvPicPr>
          <p:cNvPr id="4" name="Рисунок 3" descr="pngtree-speeding-car-clipart-cartoon-red-sports-car-with-flames-on-it-vector-png-image_68623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9615" b="19231"/>
          <a:stretch>
            <a:fillRect/>
          </a:stretch>
        </p:blipFill>
        <p:spPr>
          <a:xfrm flipH="1">
            <a:off x="6019800" y="4451838"/>
            <a:ext cx="3124200" cy="2222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381000"/>
            <a:ext cx="6553200" cy="3810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Дошкольник не понимает опасности, 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которая подстерегает его на улице. Поэтому 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ребенок не должен самостоятельно </a:t>
            </a:r>
          </a:p>
          <a:p>
            <a:pPr algn="just">
              <a:buNone/>
            </a:pPr>
            <a:r>
              <a:rPr lang="ru-RU" b="1" dirty="0" smtClean="0"/>
              <a:t>ходить по улицам и переходить дороги. У </a:t>
            </a:r>
          </a:p>
          <a:p>
            <a:pPr algn="just">
              <a:buNone/>
            </a:pPr>
            <a:r>
              <a:rPr lang="ru-RU" b="1" dirty="0" smtClean="0"/>
              <a:t>ребенка другие особенности слуха и зрения. </a:t>
            </a:r>
          </a:p>
          <a:p>
            <a:pPr algn="just">
              <a:buNone/>
            </a:pPr>
            <a:r>
              <a:rPr lang="ru-RU" b="1" dirty="0" smtClean="0"/>
              <a:t>Ему сложно определить, с какой стороны </a:t>
            </a:r>
          </a:p>
          <a:p>
            <a:pPr algn="just">
              <a:buNone/>
            </a:pPr>
            <a:r>
              <a:rPr lang="ru-RU" b="1" dirty="0" smtClean="0"/>
              <a:t>исходит звук. Услышав сигнал автомобиля, </a:t>
            </a:r>
          </a:p>
          <a:p>
            <a:pPr algn="just">
              <a:buNone/>
            </a:pPr>
            <a:r>
              <a:rPr lang="ru-RU" b="1" dirty="0" smtClean="0"/>
              <a:t>он может сделать роковой шаг навстречу </a:t>
            </a:r>
          </a:p>
          <a:p>
            <a:pPr algn="just">
              <a:buNone/>
            </a:pPr>
            <a:r>
              <a:rPr lang="ru-RU" b="1" dirty="0" smtClean="0"/>
              <a:t>опасности.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68" t="14583" r="33821" b="6250"/>
          <a:stretch>
            <a:fillRect/>
          </a:stretch>
        </p:blipFill>
        <p:spPr bwMode="auto">
          <a:xfrm>
            <a:off x="304800" y="228600"/>
            <a:ext cx="2286000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4800" y="3810000"/>
            <a:ext cx="8458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  </a:t>
            </a:r>
            <a:r>
              <a:rPr lang="ru-RU" sz="2400" b="1" dirty="0" smtClean="0"/>
              <a:t>Ребенок не </a:t>
            </a:r>
            <a:r>
              <a:rPr lang="ru-RU" sz="2400" b="1" dirty="0" smtClean="0"/>
              <a:t>умеет эффективно использовать периферическое зрение и полностью «выключает» его, когда перебегает дорогу, фокусируясь на каком-либо предмете. Он считает, что если он видит автомобиль, то водитель тоже его видит и остановится. Ребенок не может определить, близко или далеко находится автомобиль, быстро он едет или медленно.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 МОГУ СДЕЛАТЬ Я, КАК РОДИТЕЛЬ?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b="1" dirty="0" smtClean="0"/>
              <a:t>Быть примером для своего ребенка в поведении на дороге и как пешеход, и как водитель!</a:t>
            </a:r>
            <a:endParaRPr lang="ru-RU" dirty="0" smtClean="0"/>
          </a:p>
          <a:p>
            <a:pPr lvl="0" algn="just"/>
            <a:r>
              <a:rPr lang="ru-RU" b="1" dirty="0" smtClean="0"/>
              <a:t>Пристегиваться ремнем безопасности в автомобиле ВСЕГДА!</a:t>
            </a:r>
            <a:endParaRPr lang="ru-RU" dirty="0" smtClean="0"/>
          </a:p>
          <a:p>
            <a:pPr lvl="0" algn="just"/>
            <a:r>
              <a:rPr lang="ru-RU" b="1" dirty="0" smtClean="0"/>
              <a:t>Использовать </a:t>
            </a:r>
            <a:r>
              <a:rPr lang="ru-RU" b="1" dirty="0" err="1" smtClean="0"/>
              <a:t>автокресло</a:t>
            </a:r>
            <a:r>
              <a:rPr lang="ru-RU" b="1" dirty="0" smtClean="0"/>
              <a:t>, </a:t>
            </a:r>
            <a:r>
              <a:rPr lang="ru-RU" b="1" dirty="0" err="1" smtClean="0"/>
              <a:t>автолюльку</a:t>
            </a:r>
            <a:r>
              <a:rPr lang="ru-RU" b="1" dirty="0" smtClean="0"/>
              <a:t> или ремень безопасности (по возрасту) для своего ребенка ВСЕГДА!</a:t>
            </a:r>
            <a:endParaRPr lang="ru-RU" dirty="0" smtClean="0"/>
          </a:p>
          <a:p>
            <a:pPr lvl="0" algn="just"/>
            <a:r>
              <a:rPr lang="ru-RU" b="1" dirty="0" smtClean="0"/>
              <a:t>Купить и прикрепить себе и ребенку </a:t>
            </a:r>
            <a:r>
              <a:rPr lang="ru-RU" b="1" dirty="0" err="1" smtClean="0"/>
              <a:t>фликеры</a:t>
            </a:r>
            <a:r>
              <a:rPr lang="ru-RU" b="1" dirty="0" smtClean="0"/>
              <a:t> (светоотражатели) на одежду. Актуально в темное время суток и зимой!</a:t>
            </a:r>
            <a:endParaRPr lang="ru-RU" dirty="0" smtClean="0"/>
          </a:p>
          <a:p>
            <a:pPr lvl="0" algn="just"/>
            <a:r>
              <a:rPr lang="ru-RU" b="1" dirty="0" smtClean="0"/>
              <a:t>Изучать и использовать новую информацию о безопасности детей на дороге.</a:t>
            </a:r>
            <a:endParaRPr lang="ru-RU" dirty="0" smtClean="0"/>
          </a:p>
          <a:p>
            <a:pPr lvl="0" algn="just"/>
            <a:r>
              <a:rPr lang="ru-RU" b="1" dirty="0" smtClean="0"/>
              <a:t>Учить своего ребенка тому, что именно от поведения на дороге зависит ЕГО ЖИЗНЬ и ЖИЗНЬ ДРУГИХ ЛЮДЕЙ – участников дорожного движения!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 детей соблюдать правила поведения в 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улично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дорожной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среде!</a:t>
            </a:r>
            <a:endParaRPr lang="ru-RU" dirty="0"/>
          </a:p>
        </p:txBody>
      </p:sp>
      <p:pic>
        <p:nvPicPr>
          <p:cNvPr id="4" name="Содержимое 3" descr="1612394399_3-p-mama-obnimaet-rebenka-risunok-3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600200"/>
            <a:ext cx="4682031" cy="4525963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667000" y="5867400"/>
            <a:ext cx="6324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Материалы взяты из открытого доступа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сети Интернет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698</Words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Муниципальное бюджетное дошкольное образовательное учреждение Краснокаменский детский сад № 5 «Капелька» комбинированного вида</vt:lpstr>
      <vt:lpstr>Слайд 2</vt:lpstr>
      <vt:lpstr>При выходе из дома:</vt:lpstr>
      <vt:lpstr>При движении по тротуару:</vt:lpstr>
      <vt:lpstr>Готовясь перейти дорогу:</vt:lpstr>
      <vt:lpstr>При переходе проезжей части:</vt:lpstr>
      <vt:lpstr>Слайд 7</vt:lpstr>
      <vt:lpstr>ЧТО МОГУ СДЕЛАТЬ Я, КАК РОДИТЕЛЬ? </vt:lpstr>
      <vt:lpstr>Учите детей соблюдать правила поведения в  улично – дорожной среде!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Краснокаменский детский сад № 5 «Капелька» комбинированного вида</dc:title>
  <dc:creator>User</dc:creator>
  <cp:lastModifiedBy>User</cp:lastModifiedBy>
  <cp:revision>18</cp:revision>
  <dcterms:created xsi:type="dcterms:W3CDTF">2025-05-23T02:26:55Z</dcterms:created>
  <dcterms:modified xsi:type="dcterms:W3CDTF">2025-05-23T04:19:37Z</dcterms:modified>
</cp:coreProperties>
</file>